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79B35E-F3B0-5DCC-AC9F-F426E0AC5E24}" v="14" dt="2022-11-09T15:09:35.197"/>
    <p1510:client id="{F9DF4A4F-E5BA-A6C3-702A-4DD12B9DA81E}" v="132" dt="2022-11-09T00:53:16.8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92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66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42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96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1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64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35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7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8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93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06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05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88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17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57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8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91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804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Freeform: Shape 9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865974"/>
            <a:ext cx="8676222" cy="3643822"/>
          </a:xfrm>
        </p:spPr>
        <p:txBody>
          <a:bodyPr anchor="ctr">
            <a:normAutofit/>
          </a:bodyPr>
          <a:lstStyle/>
          <a:p>
            <a:r>
              <a:rPr lang="en-US" sz="6600">
                <a:cs typeface="Calibri Light"/>
              </a:rPr>
              <a:t>Powerball Lottery</a:t>
            </a:r>
            <a:endParaRPr lang="en-US" sz="6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5836489"/>
            <a:ext cx="8676222" cy="6282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>
                <a:solidFill>
                  <a:srgbClr val="E6E6E6"/>
                </a:solidFill>
                <a:cs typeface="Calibri"/>
              </a:rPr>
              <a:t>Bailey Korfhage, Ryan Fox, Caitlin Sizemore</a:t>
            </a:r>
            <a:endParaRPr lang="en-US" sz="280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E6A32-449D-73AD-F699-60F85FA0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65" y="-52201"/>
            <a:ext cx="9905998" cy="1905000"/>
          </a:xfrm>
        </p:spPr>
        <p:txBody>
          <a:bodyPr>
            <a:normAutofit/>
          </a:bodyPr>
          <a:lstStyle/>
          <a:p>
            <a:r>
              <a:rPr lang="en-US" sz="4200"/>
              <a:t>Setup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70990-BB8D-F607-426C-D8B8A41E4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5393" y="3287109"/>
            <a:ext cx="5359651" cy="3124200"/>
          </a:xfrm>
        </p:spPr>
        <p:txBody>
          <a:bodyPr/>
          <a:lstStyle/>
          <a:p>
            <a:r>
              <a:rPr lang="en-US" sz="2000"/>
              <a:t>Random – allows for random draw of lottery numbers</a:t>
            </a:r>
            <a:endParaRPr lang="en-US" sz="20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000"/>
              <a:t>Def – This function allows us to draw 5 random lottery numbers and append them into a list </a:t>
            </a:r>
            <a:endParaRPr lang="en-US" sz="20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000"/>
              <a:t>There is only one random </a:t>
            </a:r>
            <a:r>
              <a:rPr lang="en-US" sz="2000" err="1"/>
              <a:t>poewrball</a:t>
            </a:r>
            <a:r>
              <a:rPr lang="en-US" sz="2000"/>
              <a:t> number for each group of lottery numbers</a:t>
            </a:r>
            <a:endParaRPr lang="en-US" sz="20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B3F2A53F-F17E-1166-0DD0-4D65B5470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6" r="-125" b="224"/>
          <a:stretch/>
        </p:blipFill>
        <p:spPr>
          <a:xfrm>
            <a:off x="7002101" y="291914"/>
            <a:ext cx="4727893" cy="2811229"/>
          </a:xfrm>
          <a:prstGeom prst="rect">
            <a:avLst/>
          </a:prstGeom>
        </p:spPr>
      </p:pic>
      <p:pic>
        <p:nvPicPr>
          <p:cNvPr id="8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92BA39B-92B4-011C-5381-21257B1070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5269" t="24738" r="57236" b="50300"/>
          <a:stretch/>
        </p:blipFill>
        <p:spPr>
          <a:xfrm>
            <a:off x="416403" y="2016524"/>
            <a:ext cx="5677336" cy="3220885"/>
          </a:xfrm>
        </p:spPr>
      </p:pic>
    </p:spTree>
    <p:extLst>
      <p:ext uri="{BB962C8B-B14F-4D97-AF65-F5344CB8AC3E}">
        <p14:creationId xmlns:p14="http://schemas.microsoft.com/office/powerpoint/2010/main" val="1718762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82B76-CEAC-BA18-8B38-CDA26B4E8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28" y="103740"/>
            <a:ext cx="9130630" cy="102268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200"/>
              <a:t>Winning Numbers/User input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E375516E-D48B-2EE9-D558-6165647828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1392" t="52241" r="42398" b="14548"/>
          <a:stretch/>
        </p:blipFill>
        <p:spPr>
          <a:xfrm>
            <a:off x="651017" y="1135832"/>
            <a:ext cx="7595491" cy="341307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37C9F-BF6C-8E0C-425E-9B8F3718B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3395" y="4549208"/>
            <a:ext cx="11334148" cy="2057794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000"/>
              <a:t>The user will choose if they want to play for $2 each game</a:t>
            </a:r>
            <a:endParaRPr lang="en-US" sz="20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000"/>
              <a:t>While the player has chosen to play or play again, they will input their 5 lottery numbers and one </a:t>
            </a:r>
            <a:r>
              <a:rPr lang="en-US" sz="2000" err="1"/>
              <a:t>powerball</a:t>
            </a:r>
            <a:r>
              <a:rPr lang="en-US" sz="2000"/>
              <a:t> number</a:t>
            </a:r>
            <a:endParaRPr lang="en-US" sz="20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000"/>
              <a:t>The lottery numbers they input are appended to a list. </a:t>
            </a:r>
            <a:endParaRPr lang="en-US" sz="20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379A51E2-9C3D-7958-2CCE-F11CC2F5D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16" r="-276" b="-526"/>
          <a:stretch/>
        </p:blipFill>
        <p:spPr>
          <a:xfrm>
            <a:off x="8934261" y="317286"/>
            <a:ext cx="2928834" cy="453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3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F3FB-84AE-0351-A9A0-C00FE479E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31" y="116396"/>
            <a:ext cx="6335439" cy="1740476"/>
          </a:xfrm>
        </p:spPr>
        <p:txBody>
          <a:bodyPr>
            <a:normAutofit/>
          </a:bodyPr>
          <a:lstStyle/>
          <a:p>
            <a:r>
              <a:rPr lang="en-US" sz="42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Game Functions and</a:t>
            </a:r>
            <a:br>
              <a:rPr lang="en-US" sz="42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2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Outcomes</a:t>
            </a:r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AF8E92D-4C11-8D4F-C6C6-A82618D41F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2837" t="37125" r="41598" b="23104"/>
          <a:stretch/>
        </p:blipFill>
        <p:spPr>
          <a:xfrm>
            <a:off x="232730" y="2450971"/>
            <a:ext cx="6118594" cy="333846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30CF2-5706-D741-DF67-8BE0C33F5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5642" y="2670615"/>
            <a:ext cx="4900474" cy="4351338"/>
          </a:xfrm>
        </p:spPr>
        <p:txBody>
          <a:bodyPr/>
          <a:lstStyle/>
          <a:p>
            <a:r>
              <a:rPr lang="en-US" sz="2000"/>
              <a:t>If functions: compare the list of random lottery numbers to the list of user inputs with an outcome of either win or lose. </a:t>
            </a:r>
            <a:endParaRPr lang="en-US" sz="20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000"/>
              <a:t>The outcome is printed along with  winning </a:t>
            </a:r>
            <a:r>
              <a:rPr lang="en-US" sz="2000" err="1"/>
              <a:t>powerball</a:t>
            </a:r>
            <a:r>
              <a:rPr lang="en-US" sz="2000"/>
              <a:t> number, winning lottery numbers, user lottery numbers, user </a:t>
            </a:r>
            <a:r>
              <a:rPr lang="en-US" sz="2000" err="1"/>
              <a:t>powerball</a:t>
            </a:r>
            <a:r>
              <a:rPr lang="en-US" sz="2000"/>
              <a:t> number, and total amount spent. </a:t>
            </a:r>
            <a:endParaRPr lang="en-US" sz="20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000"/>
              <a:t>Else: allows user to stop playing</a:t>
            </a:r>
            <a:endParaRPr lang="en-US" sz="20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AAAC9420-0243-DEC4-41F8-65E17D773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836" y="190877"/>
            <a:ext cx="4086130" cy="272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914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Mesh</vt:lpstr>
      <vt:lpstr>Powerball Lottery</vt:lpstr>
      <vt:lpstr>Setup Functions</vt:lpstr>
      <vt:lpstr>Winning Numbers/User input</vt:lpstr>
      <vt:lpstr>Game Functions and Outcomes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2022-11-07T17:02:06Z</dcterms:created>
  <dcterms:modified xsi:type="dcterms:W3CDTF">2022-11-09T20:30:09Z</dcterms:modified>
</cp:coreProperties>
</file>